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Du </a:t>
            </a:r>
            <a:r>
              <a:rPr lang="en-US" dirty="0" err="1" smtClean="0"/>
              <a:t>présent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Comment??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504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parle</a:t>
            </a:r>
            <a:r>
              <a:rPr lang="en-US" dirty="0" smtClean="0"/>
              <a:t> beaucoup au </a:t>
            </a:r>
            <a:r>
              <a:rPr lang="en-US" dirty="0" err="1" smtClean="0"/>
              <a:t>présent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classe</a:t>
            </a:r>
            <a:r>
              <a:rPr lang="en-US" dirty="0" smtClean="0"/>
              <a:t>.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Nous </a:t>
            </a:r>
            <a:r>
              <a:rPr lang="en-US" dirty="0" err="1" smtClean="0"/>
              <a:t>avons</a:t>
            </a:r>
            <a:r>
              <a:rPr lang="en-US" dirty="0" smtClean="0"/>
              <a:t> </a:t>
            </a:r>
            <a:r>
              <a:rPr lang="en-US" dirty="0" err="1" smtClean="0"/>
              <a:t>appris</a:t>
            </a:r>
            <a:r>
              <a:rPr lang="en-US" dirty="0" smtClean="0"/>
              <a:t> le passé </a:t>
            </a:r>
            <a:r>
              <a:rPr lang="en-US" dirty="0" err="1" smtClean="0"/>
              <a:t>composé</a:t>
            </a:r>
            <a:r>
              <a:rPr lang="en-US" dirty="0" smtClean="0"/>
              <a:t>.</a:t>
            </a:r>
          </a:p>
          <a:p>
            <a:pPr lvl="1"/>
            <a:endParaRPr lang="en-US" i="1" dirty="0" smtClean="0"/>
          </a:p>
          <a:p>
            <a:r>
              <a:rPr lang="en-US" i="1" dirty="0" smtClean="0"/>
              <a:t>On </a:t>
            </a:r>
            <a:r>
              <a:rPr lang="en-US" i="1" dirty="0" err="1" smtClean="0"/>
              <a:t>doit</a:t>
            </a:r>
            <a:r>
              <a:rPr lang="en-US" i="1" dirty="0" smtClean="0"/>
              <a:t> savoir comment changer </a:t>
            </a:r>
            <a:r>
              <a:rPr lang="en-US" i="1" dirty="0" err="1" smtClean="0"/>
              <a:t>une</a:t>
            </a:r>
            <a:r>
              <a:rPr lang="en-US" i="1" dirty="0" smtClean="0"/>
              <a:t> phrase du </a:t>
            </a:r>
            <a:r>
              <a:rPr lang="en-US" i="1" dirty="0" err="1" smtClean="0"/>
              <a:t>présent</a:t>
            </a:r>
            <a:r>
              <a:rPr lang="en-US" i="1" dirty="0" smtClean="0"/>
              <a:t> au passé </a:t>
            </a:r>
            <a:r>
              <a:rPr lang="en-US" i="1" dirty="0" err="1" smtClean="0"/>
              <a:t>composé</a:t>
            </a:r>
            <a:r>
              <a:rPr lang="en-US" i="1" dirty="0" smtClean="0"/>
              <a:t>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3855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étapes</a:t>
            </a:r>
            <a:r>
              <a:rPr lang="en-US" dirty="0" smtClean="0"/>
              <a:t> </a:t>
            </a:r>
            <a:r>
              <a:rPr lang="en-US" i="1" dirty="0" smtClean="0"/>
              <a:t>(the steps)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5604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_______________________________</a:t>
            </a:r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0" indent="0">
              <a:buNone/>
            </a:pPr>
            <a:r>
              <a:rPr lang="en-US" b="1"/>
              <a:t> </a:t>
            </a:r>
            <a:r>
              <a:rPr lang="en-US" b="1" smtClean="0"/>
              <a:t>   </a:t>
            </a:r>
            <a:r>
              <a:rPr lang="en-US" b="1" smtClean="0"/>
              <a:t>_______________________________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endParaRPr lang="en-US" b="1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US" b="1" dirty="0" smtClean="0"/>
              <a:t>_______________________________</a:t>
            </a:r>
            <a:endParaRPr lang="en-US" b="1" dirty="0" smtClean="0"/>
          </a:p>
          <a:p>
            <a:pPr marL="514350" indent="-514350">
              <a:buFont typeface="+mj-lt"/>
              <a:buAutoNum type="arabicPeriod" startAt="2"/>
            </a:pPr>
            <a:endParaRPr lang="en-US" b="1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US" b="1" dirty="0" smtClean="0"/>
              <a:t>_______________________________</a:t>
            </a:r>
          </a:p>
          <a:p>
            <a:pPr marL="514350" indent="-514350">
              <a:buFont typeface="+mj-lt"/>
              <a:buAutoNum type="arabicPeriod" startAt="2"/>
            </a:pPr>
            <a:endParaRPr lang="en-US" b="1" dirty="0"/>
          </a:p>
          <a:p>
            <a:r>
              <a:rPr lang="en-US" i="1" dirty="0" err="1"/>
              <a:t>Utilises</a:t>
            </a:r>
            <a:r>
              <a:rPr lang="en-US" i="1" dirty="0"/>
              <a:t> </a:t>
            </a:r>
            <a:r>
              <a:rPr lang="en-US" i="1" dirty="0" err="1"/>
              <a:t>tes</a:t>
            </a:r>
            <a:r>
              <a:rPr lang="en-US" i="1" dirty="0"/>
              <a:t> notes des </a:t>
            </a:r>
            <a:r>
              <a:rPr lang="en-US" i="1" dirty="0" err="1"/>
              <a:t>conjugaisons</a:t>
            </a:r>
            <a:r>
              <a:rPr lang="en-US" i="1" dirty="0"/>
              <a:t> des </a:t>
            </a:r>
            <a:r>
              <a:rPr lang="en-US" i="1" dirty="0" err="1"/>
              <a:t>verbes</a:t>
            </a:r>
            <a:r>
              <a:rPr lang="en-US" i="1" dirty="0"/>
              <a:t>!!</a:t>
            </a:r>
          </a:p>
          <a:p>
            <a:pPr lvl="1"/>
            <a:r>
              <a:rPr lang="en-US" i="1" dirty="0"/>
              <a:t>On a </a:t>
            </a:r>
            <a:r>
              <a:rPr lang="en-US" i="1" dirty="0" err="1"/>
              <a:t>écrit</a:t>
            </a:r>
            <a:r>
              <a:rPr lang="en-US" i="1" dirty="0"/>
              <a:t> des tableaux (charts) pendant la </a:t>
            </a:r>
            <a:r>
              <a:rPr lang="en-US" i="1" dirty="0" err="1"/>
              <a:t>révision</a:t>
            </a:r>
            <a:r>
              <a:rPr lang="en-US" i="1" dirty="0" smtClean="0"/>
              <a:t>!</a:t>
            </a:r>
            <a:endParaRPr lang="en-US" b="1" i="1" dirty="0" smtClean="0"/>
          </a:p>
          <a:p>
            <a:pPr marL="797814" lvl="1" indent="-514350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08389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r>
              <a:rPr lang="en-US" dirty="0" smtClean="0"/>
              <a:t>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rmAutofit fontScale="92500"/>
          </a:bodyPr>
          <a:lstStyle/>
          <a:p>
            <a:r>
              <a:rPr lang="en-US" b="1" dirty="0" err="1"/>
              <a:t>Exemple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b="1" dirty="0"/>
              <a:t>Je </a:t>
            </a:r>
            <a:r>
              <a:rPr lang="en-US" b="1" dirty="0" err="1"/>
              <a:t>parle</a:t>
            </a:r>
            <a:r>
              <a:rPr lang="en-US" b="1" dirty="0"/>
              <a:t> en </a:t>
            </a:r>
            <a:r>
              <a:rPr lang="en-US" b="1" dirty="0" err="1"/>
              <a:t>français</a:t>
            </a:r>
            <a:r>
              <a:rPr lang="en-US" b="1" dirty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Quel</a:t>
            </a:r>
            <a:r>
              <a:rPr lang="en-US" b="1" dirty="0"/>
              <a:t> </a:t>
            </a:r>
            <a:r>
              <a:rPr lang="en-US" b="1" dirty="0" err="1"/>
              <a:t>est</a:t>
            </a:r>
            <a:r>
              <a:rPr lang="en-US" b="1" dirty="0"/>
              <a:t> </a:t>
            </a:r>
            <a:r>
              <a:rPr lang="en-US" b="1" dirty="0" err="1"/>
              <a:t>l’infinitif</a:t>
            </a:r>
            <a:r>
              <a:rPr lang="en-US" b="1" dirty="0"/>
              <a:t> du </a:t>
            </a:r>
            <a:r>
              <a:rPr lang="en-US" b="1" dirty="0" err="1"/>
              <a:t>verbe</a:t>
            </a:r>
            <a:r>
              <a:rPr lang="en-US" b="1" dirty="0"/>
              <a:t>?</a:t>
            </a:r>
          </a:p>
          <a:p>
            <a:pPr marL="797814" lvl="1" indent="-514350"/>
            <a:r>
              <a:rPr lang="en-US" dirty="0" smtClean="0"/>
              <a:t>_______________________________________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Est-ce</a:t>
            </a:r>
            <a:r>
              <a:rPr lang="en-US" b="1" dirty="0"/>
              <a:t> un </a:t>
            </a:r>
            <a:r>
              <a:rPr lang="en-US" b="1" dirty="0" err="1"/>
              <a:t>verbe</a:t>
            </a:r>
            <a:r>
              <a:rPr lang="en-US" b="1" dirty="0"/>
              <a:t> </a:t>
            </a:r>
            <a:r>
              <a:rPr lang="en-US" b="1" dirty="0" err="1"/>
              <a:t>régulier</a:t>
            </a:r>
            <a:r>
              <a:rPr lang="en-US" b="1" dirty="0"/>
              <a:t> </a:t>
            </a:r>
            <a:r>
              <a:rPr lang="en-US" b="1" dirty="0" err="1"/>
              <a:t>ou</a:t>
            </a:r>
            <a:r>
              <a:rPr lang="en-US" b="1" dirty="0"/>
              <a:t> </a:t>
            </a:r>
            <a:r>
              <a:rPr lang="en-US" b="1" dirty="0" err="1"/>
              <a:t>irrégulier</a:t>
            </a:r>
            <a:r>
              <a:rPr lang="en-US" b="1" dirty="0"/>
              <a:t>?</a:t>
            </a:r>
          </a:p>
          <a:p>
            <a:pPr marL="797814" lvl="1" indent="-514350"/>
            <a:r>
              <a:rPr lang="en-US" dirty="0"/>
              <a:t>_______________________________________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Conjuguer</a:t>
            </a:r>
            <a:r>
              <a:rPr lang="en-US" b="1" dirty="0" smtClean="0"/>
              <a:t> </a:t>
            </a:r>
            <a:r>
              <a:rPr lang="en-US" b="1" dirty="0"/>
              <a:t>le </a:t>
            </a:r>
            <a:r>
              <a:rPr lang="en-US" b="1" dirty="0" err="1"/>
              <a:t>verbe</a:t>
            </a:r>
            <a:r>
              <a:rPr lang="en-US" b="1" dirty="0"/>
              <a:t> au passé </a:t>
            </a:r>
            <a:r>
              <a:rPr lang="en-US" b="1" dirty="0" err="1"/>
              <a:t>composé</a:t>
            </a:r>
            <a:r>
              <a:rPr lang="en-US" b="1" dirty="0"/>
              <a:t>.</a:t>
            </a:r>
          </a:p>
          <a:p>
            <a:pPr marL="797814" lvl="1" indent="-514350"/>
            <a:r>
              <a:rPr lang="en-US" dirty="0"/>
              <a:t>_______________________________________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0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r>
              <a:rPr lang="en-US" dirty="0" smtClean="0"/>
              <a:t>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</p:spPr>
        <p:txBody>
          <a:bodyPr>
            <a:normAutofit fontScale="92500"/>
          </a:bodyPr>
          <a:lstStyle/>
          <a:p>
            <a:r>
              <a:rPr lang="en-US" b="1" dirty="0" err="1"/>
              <a:t>Exemple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b="1" dirty="0" smtClean="0"/>
              <a:t>Nous </a:t>
            </a:r>
            <a:r>
              <a:rPr lang="en-US" b="1" dirty="0" err="1" smtClean="0"/>
              <a:t>découvrons</a:t>
            </a:r>
            <a:r>
              <a:rPr lang="en-US" b="1" dirty="0" smtClean="0"/>
              <a:t> </a:t>
            </a:r>
            <a:r>
              <a:rPr lang="en-US" b="1" dirty="0" err="1" smtClean="0"/>
              <a:t>une</a:t>
            </a:r>
            <a:r>
              <a:rPr lang="en-US" b="1" dirty="0" smtClean="0"/>
              <a:t> </a:t>
            </a:r>
            <a:r>
              <a:rPr lang="en-US" b="1" dirty="0" err="1" smtClean="0"/>
              <a:t>indice</a:t>
            </a:r>
            <a:r>
              <a:rPr lang="en-US" b="1" dirty="0" smtClean="0"/>
              <a:t> au lieu du crime.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Quel</a:t>
            </a:r>
            <a:r>
              <a:rPr lang="en-US" b="1" dirty="0"/>
              <a:t> </a:t>
            </a:r>
            <a:r>
              <a:rPr lang="en-US" b="1" dirty="0" err="1"/>
              <a:t>est</a:t>
            </a:r>
            <a:r>
              <a:rPr lang="en-US" b="1" dirty="0"/>
              <a:t> </a:t>
            </a:r>
            <a:r>
              <a:rPr lang="en-US" b="1" dirty="0" err="1"/>
              <a:t>l’infinitif</a:t>
            </a:r>
            <a:r>
              <a:rPr lang="en-US" b="1" dirty="0"/>
              <a:t> du </a:t>
            </a:r>
            <a:r>
              <a:rPr lang="en-US" b="1" dirty="0" err="1"/>
              <a:t>verbe</a:t>
            </a:r>
            <a:r>
              <a:rPr lang="en-US" b="1" dirty="0"/>
              <a:t>?</a:t>
            </a:r>
          </a:p>
          <a:p>
            <a:pPr marL="797814" lvl="1" indent="-514350"/>
            <a:r>
              <a:rPr lang="en-US" dirty="0" smtClean="0"/>
              <a:t>_______________________________________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Est-ce</a:t>
            </a:r>
            <a:r>
              <a:rPr lang="en-US" b="1" dirty="0"/>
              <a:t> un </a:t>
            </a:r>
            <a:r>
              <a:rPr lang="en-US" b="1" dirty="0" err="1"/>
              <a:t>verbe</a:t>
            </a:r>
            <a:r>
              <a:rPr lang="en-US" b="1" dirty="0"/>
              <a:t> </a:t>
            </a:r>
            <a:r>
              <a:rPr lang="en-US" b="1" dirty="0" err="1"/>
              <a:t>régulier</a:t>
            </a:r>
            <a:r>
              <a:rPr lang="en-US" b="1" dirty="0"/>
              <a:t> </a:t>
            </a:r>
            <a:r>
              <a:rPr lang="en-US" b="1" dirty="0" err="1"/>
              <a:t>ou</a:t>
            </a:r>
            <a:r>
              <a:rPr lang="en-US" b="1" dirty="0"/>
              <a:t> </a:t>
            </a:r>
            <a:r>
              <a:rPr lang="en-US" b="1" dirty="0" err="1"/>
              <a:t>irrégulier</a:t>
            </a:r>
            <a:r>
              <a:rPr lang="en-US" b="1" dirty="0"/>
              <a:t>?</a:t>
            </a:r>
          </a:p>
          <a:p>
            <a:pPr marL="797814" lvl="1" indent="-514350"/>
            <a:r>
              <a:rPr lang="en-US" dirty="0" smtClean="0"/>
              <a:t>_______________________________________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Conjuguer</a:t>
            </a:r>
            <a:r>
              <a:rPr lang="en-US" b="1" dirty="0"/>
              <a:t> le </a:t>
            </a:r>
            <a:r>
              <a:rPr lang="en-US" b="1" dirty="0" err="1"/>
              <a:t>verbe</a:t>
            </a:r>
            <a:r>
              <a:rPr lang="en-US" b="1" dirty="0"/>
              <a:t> au passé </a:t>
            </a:r>
            <a:r>
              <a:rPr lang="en-US" b="1" dirty="0" err="1"/>
              <a:t>composé</a:t>
            </a:r>
            <a:r>
              <a:rPr lang="en-US" b="1" dirty="0"/>
              <a:t>.</a:t>
            </a:r>
          </a:p>
          <a:p>
            <a:pPr marL="797814" lvl="1" indent="-514350"/>
            <a:r>
              <a:rPr lang="en-US" dirty="0"/>
              <a:t>_______________________________________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4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pratique</a:t>
            </a:r>
            <a:r>
              <a:rPr lang="en-US" dirty="0" smtClean="0"/>
              <a:t> – les </a:t>
            </a:r>
            <a:r>
              <a:rPr lang="en-US" dirty="0" err="1" smtClean="0"/>
              <a:t>feuilles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505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</TotalTime>
  <Words>85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Du présent au passé composé</vt:lpstr>
      <vt:lpstr>Le concept</vt:lpstr>
      <vt:lpstr>Les étapes (the steps)</vt:lpstr>
      <vt:lpstr>Exemple #1</vt:lpstr>
      <vt:lpstr>Exemple #2</vt:lpstr>
      <vt:lpstr>Notes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 présent au passé composé</dc:title>
  <dc:creator>Biega, Sarah</dc:creator>
  <cp:lastModifiedBy>Biega, Sarah</cp:lastModifiedBy>
  <cp:revision>8</cp:revision>
  <dcterms:created xsi:type="dcterms:W3CDTF">2014-03-31T14:03:51Z</dcterms:created>
  <dcterms:modified xsi:type="dcterms:W3CDTF">2014-10-28T11:17:46Z</dcterms:modified>
</cp:coreProperties>
</file>